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9667" autoAdjust="0"/>
  </p:normalViewPr>
  <p:slideViewPr>
    <p:cSldViewPr>
      <p:cViewPr varScale="1">
        <p:scale>
          <a:sx n="72" d="100"/>
          <a:sy n="72" d="100"/>
        </p:scale>
        <p:origin x="6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001C6-14DF-422B-93B0-584E692CFF3D}" type="datetimeFigureOut">
              <a:rPr lang="en-IN" smtClean="0"/>
              <a:t>06-09-2020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84EF6-C947-4295-8F7A-12BEABFFFB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65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48A7-80DB-4AD3-8123-701FC1FAD693}" type="datetimeFigureOut">
              <a:rPr lang="en-US" smtClean="0"/>
              <a:pPr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6" y="227"/>
            <a:ext cx="9141714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506" y="637953"/>
            <a:ext cx="6204344" cy="3189507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700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খলিসানী মহাবিদ্যালয়</a:t>
            </a:r>
            <a:br>
              <a:rPr lang="en-US" sz="700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</a:br>
            <a:r>
              <a:rPr lang="en-US" sz="700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 বাংলা বিভাগ </a:t>
            </a:r>
            <a:r>
              <a:rPr lang="en-US" sz="7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700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সাম্মানিক </a:t>
            </a:r>
            <a:r>
              <a:rPr lang="en-US" sz="7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5810" y="4208147"/>
            <a:ext cx="254344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6554" y="4098333"/>
            <a:ext cx="151393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2286" y="4098334"/>
            <a:ext cx="6699764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06" y="4377268"/>
            <a:ext cx="5978177" cy="1280582"/>
          </a:xfrm>
        </p:spPr>
        <p:txBody>
          <a:bodyPr anchor="t">
            <a:normAutofit/>
          </a:bodyPr>
          <a:lstStyle/>
          <a:p>
            <a:pPr algn="l"/>
            <a:r>
              <a:rPr lang="en-US" sz="2800">
                <a:solidFill>
                  <a:srgbClr val="FEFFFF"/>
                </a:solidFill>
                <a:latin typeface="Bangla" pitchFamily="66" charset="0"/>
                <a:cs typeface="Bangla" pitchFamily="66" charset="0"/>
              </a:rPr>
              <a:t>দ্বিতীয় বর্ষ ২০২০-২১</a:t>
            </a:r>
          </a:p>
          <a:p>
            <a:pPr algn="l"/>
            <a:r>
              <a:rPr lang="en-US" sz="2800">
                <a:solidFill>
                  <a:srgbClr val="FEFFFF"/>
                </a:solidFill>
                <a:latin typeface="Bangla" pitchFamily="66" charset="0"/>
                <a:cs typeface="Bangla" pitchFamily="66" charset="0"/>
              </a:rPr>
              <a:t>তৃতীয় সেমেস্টার</a:t>
            </a: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00154" y="4377267"/>
            <a:ext cx="2341560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9178E1-C161-45BE-BF82-A46DF0012FA4}"/>
              </a:ext>
            </a:extLst>
          </p:cNvPr>
          <p:cNvSpPr txBox="1"/>
          <p:nvPr/>
        </p:nvSpPr>
        <p:spPr>
          <a:xfrm>
            <a:off x="152400" y="762000"/>
            <a:ext cx="88392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atin typeface="Bangla" pitchFamily="66" charset="0"/>
                <a:cs typeface="Bangla" pitchFamily="66" charset="0"/>
              </a:rPr>
              <a:t>কামরূপী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বা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রাজবংশী</a:t>
            </a:r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[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উত্তর-পূর্ব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বঙ্গ</a:t>
            </a:r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]</a:t>
            </a:r>
          </a:p>
          <a:p>
            <a:pPr algn="ctr"/>
            <a:endParaRPr lang="en-US" sz="4400" dirty="0">
              <a:latin typeface="Bangla" pitchFamily="66" charset="0"/>
              <a:cs typeface="Bangla" pitchFamily="66" charset="0"/>
            </a:endParaRPr>
          </a:p>
          <a:p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জলপাইগুড়ি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রংপুর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কুচবিহার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উত্তর-দিনাজপুর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কাছাড়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শ্রীহট্ট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</a:t>
            </a:r>
          </a:p>
          <a:p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ত্রিপুরা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। </a:t>
            </a:r>
          </a:p>
          <a:p>
            <a:endParaRPr lang="en-US" sz="32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ধ্বনিতাত্ত্বিক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রূপতাত্ত্বিক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বৈশিষ্ট্য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–</a:t>
            </a:r>
          </a:p>
          <a:p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নিদর্শন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-- </a:t>
            </a:r>
          </a:p>
          <a:p>
            <a:pPr algn="ctr"/>
            <a:endParaRPr lang="en-US" sz="4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143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35E98A-A381-4316-88A4-A11CF3A6C382}"/>
              </a:ext>
            </a:extLst>
          </p:cNvPr>
          <p:cNvSpPr txBox="1"/>
          <p:nvPr/>
        </p:nvSpPr>
        <p:spPr>
          <a:xfrm>
            <a:off x="381000" y="612844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সামাজিক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উপভাষা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একই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মধ্যে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সামাজিক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স্তরভেদে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পার্থক্য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সামাজিক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উপভাষা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4000" dirty="0">
                <a:latin typeface="+mj-lt"/>
                <a:cs typeface="Bangla" panose="03000603000000000000" pitchFamily="66" charset="0"/>
              </a:rPr>
              <a:t>Social Dialect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)। 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সমাজের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ইতরশ্রেণী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অপরাধীদের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মধ্যে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গোপন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সাঙ্কেতিক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ইঙ্গিতপূর্ণ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প্রচলিত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অপার্থ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ভাষা</a:t>
            </a:r>
            <a:r>
              <a:rPr lang="en-IN" sz="40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4000" dirty="0">
                <a:latin typeface="+mj-lt"/>
                <a:cs typeface="Bangla" panose="03000603000000000000" pitchFamily="66" charset="0"/>
              </a:rPr>
              <a:t>Cant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)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b="1" dirty="0" err="1">
                <a:latin typeface="Bangla" panose="03000603000000000000" pitchFamily="66" charset="0"/>
                <a:cs typeface="Bangla" panose="03000603000000000000" pitchFamily="66" charset="0"/>
              </a:rPr>
              <a:t>সঙ্কেতভাষা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4000" dirty="0">
                <a:latin typeface="+mj-lt"/>
                <a:cs typeface="Bangla" panose="03000603000000000000" pitchFamily="66" charset="0"/>
              </a:rPr>
              <a:t>Code Language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)। </a:t>
            </a:r>
          </a:p>
        </p:txBody>
      </p:sp>
    </p:spTree>
    <p:extLst>
      <p:ext uri="{BB962C8B-B14F-4D97-AF65-F5344CB8AC3E}">
        <p14:creationId xmlns:p14="http://schemas.microsoft.com/office/powerpoint/2010/main" val="870599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8601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CC - 6</a:t>
            </a:r>
          </a:p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ভাষাতত্ত্ব</a:t>
            </a:r>
            <a:endParaRPr lang="en-US" sz="4400" dirty="0"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1359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উৎস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ইতিহাস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যুগবিভাগ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প্রাচীন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মধ্য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আধুনিক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কালনির্ণয়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সাধারণ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লক্ষ্মণ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ভাষাতাত্ত্বিক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বৈশিষ্ট্য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উচ্চারণস্থান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বর্গীকরণ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পরিবর্তন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শব্দার্থ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তত্ত্ব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সাধু-চলিত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বাক্যতত্ত্ব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উপভাষা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22860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60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6000" dirty="0" err="1">
                <a:latin typeface="Bangla" pitchFamily="66" charset="0"/>
                <a:cs typeface="Bangla" pitchFamily="66" charset="0"/>
              </a:rPr>
              <a:t>উপভাষা</a:t>
            </a:r>
            <a:endParaRPr lang="en-US" sz="6000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6000" dirty="0">
                <a:latin typeface="Bahnschrift Condensed" panose="020B0502040204020203" pitchFamily="34" charset="0"/>
                <a:cs typeface="Bangla" pitchFamily="66" charset="0"/>
              </a:rPr>
              <a:t>Bengali Dialect</a:t>
            </a:r>
          </a:p>
          <a:p>
            <a:pPr algn="ctr"/>
            <a:endParaRPr lang="en-US" sz="6000" b="1" dirty="0">
              <a:latin typeface="+mj-lt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90600"/>
            <a:ext cx="86868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Bangla" pitchFamily="66" charset="0"/>
                <a:cs typeface="Bangla" pitchFamily="66" charset="0"/>
              </a:rPr>
              <a:t>উপভাষা</a:t>
            </a:r>
            <a:endParaRPr lang="en-US" sz="6000" dirty="0">
              <a:latin typeface="Bangla" pitchFamily="66" charset="0"/>
              <a:cs typeface="Bangla" pitchFamily="66" charset="0"/>
            </a:endParaRPr>
          </a:p>
          <a:p>
            <a:r>
              <a:rPr lang="en-US" sz="3200" b="1" dirty="0" err="1">
                <a:latin typeface="Bangla" pitchFamily="66" charset="0"/>
                <a:cs typeface="Bangla" pitchFamily="66" charset="0"/>
              </a:rPr>
              <a:t>উপভাষা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হল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একটি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অন্তর্গত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এমন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বিশেষ-বিশেষ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রূপ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যা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এক-একটি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বিশেষ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অঞ্চলে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প্রচলিত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যার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সঙ্গে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আদর্শ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ভাষা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সাহিত্যিক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ধ্বনিগত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রূপগত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বিশিষ্ট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বাগ্‌ধারাগত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পার্থক্য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আছে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;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এই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পার্থক্য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এমন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সুস্পষ্ট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যে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ঐসব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বিশেষ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বিশেষ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অঞ্চলের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রূপগুলিকে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স্বতন্ত্র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বলে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ধরা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যাবে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অথচ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পার্থক্যটা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যেন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এত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বেশী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না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হয়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যাতে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আঞ্চলিক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রূপগুলিই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এক-একটি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সম্পূর্ণ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পৃথক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ভাষা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হয়ে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ওঠে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। </a:t>
            </a:r>
          </a:p>
          <a:p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28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A85D07-C71D-45F0-99A5-E8CCF7DACBE5}"/>
              </a:ext>
            </a:extLst>
          </p:cNvPr>
          <p:cNvSpPr txBox="1"/>
          <p:nvPr/>
        </p:nvSpPr>
        <p:spPr>
          <a:xfrm>
            <a:off x="2286000" y="381000"/>
            <a:ext cx="4572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44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4400" dirty="0" err="1">
                <a:latin typeface="Bangla" pitchFamily="66" charset="0"/>
                <a:cs typeface="Bangla" pitchFamily="66" charset="0"/>
              </a:rPr>
              <a:t>উপভাষা</a:t>
            </a:r>
            <a:endParaRPr lang="en-US" sz="4400" b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929BAC-99CA-417E-B7D9-F6F5476601DB}"/>
              </a:ext>
            </a:extLst>
          </p:cNvPr>
          <p:cNvSpPr txBox="1"/>
          <p:nvPr/>
        </p:nvSpPr>
        <p:spPr>
          <a:xfrm>
            <a:off x="4343400" y="4198440"/>
            <a:ext cx="1905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ঝাড়খন্ডী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8924F1-D7F6-478A-9317-CB8C40652995}"/>
              </a:ext>
            </a:extLst>
          </p:cNvPr>
          <p:cNvSpPr txBox="1"/>
          <p:nvPr/>
        </p:nvSpPr>
        <p:spPr>
          <a:xfrm>
            <a:off x="6281530" y="4967881"/>
            <a:ext cx="17824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কামরূপী</a:t>
            </a:r>
            <a:endParaRPr lang="en-US" sz="4400" b="1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29EA3C-4F4A-42E8-86FE-D4BAA8A79261}"/>
              </a:ext>
            </a:extLst>
          </p:cNvPr>
          <p:cNvSpPr txBox="1"/>
          <p:nvPr/>
        </p:nvSpPr>
        <p:spPr>
          <a:xfrm>
            <a:off x="2743200" y="3429000"/>
            <a:ext cx="147099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বরেন্দ্রী</a:t>
            </a:r>
            <a:endParaRPr lang="en-US" sz="4400" b="1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78BF19-06C9-4064-94D4-C2D1474B134A}"/>
              </a:ext>
            </a:extLst>
          </p:cNvPr>
          <p:cNvSpPr txBox="1"/>
          <p:nvPr/>
        </p:nvSpPr>
        <p:spPr>
          <a:xfrm>
            <a:off x="1272209" y="2659559"/>
            <a:ext cx="147099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বঙ্গালী</a:t>
            </a:r>
            <a:endParaRPr lang="en-US" sz="4400" b="1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7DFEBF-383B-4BFD-B031-98DDD899D2AA}"/>
              </a:ext>
            </a:extLst>
          </p:cNvPr>
          <p:cNvSpPr txBox="1"/>
          <p:nvPr/>
        </p:nvSpPr>
        <p:spPr>
          <a:xfrm>
            <a:off x="304800" y="1760041"/>
            <a:ext cx="1066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রাঢ়ী</a:t>
            </a:r>
            <a:endParaRPr lang="en-US" sz="4400" b="1" dirty="0">
              <a:latin typeface="+mj-lt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DE107D-C7EA-4E6C-8A21-E8C434C2168A}"/>
              </a:ext>
            </a:extLst>
          </p:cNvPr>
          <p:cNvCxnSpPr>
            <a:stCxn id="3" idx="2"/>
          </p:cNvCxnSpPr>
          <p:nvPr/>
        </p:nvCxnSpPr>
        <p:spPr>
          <a:xfrm flipH="1">
            <a:off x="1447800" y="1150441"/>
            <a:ext cx="3124200" cy="99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7AFAFC8-FEA6-4B7C-9BB6-566480558B80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2093844" y="1150441"/>
            <a:ext cx="2478156" cy="1509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B8D365D-1006-4704-9F5B-F9171C5A6DC9}"/>
              </a:ext>
            </a:extLst>
          </p:cNvPr>
          <p:cNvCxnSpPr>
            <a:cxnSpLocks/>
            <a:stCxn id="3" idx="2"/>
            <a:endCxn id="9" idx="0"/>
          </p:cNvCxnSpPr>
          <p:nvPr/>
        </p:nvCxnSpPr>
        <p:spPr>
          <a:xfrm flipH="1">
            <a:off x="3478696" y="1150441"/>
            <a:ext cx="1093304" cy="2278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9535C5B-8422-414D-8C11-1F2B09C06D6E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>
            <a:off x="4572000" y="1150441"/>
            <a:ext cx="723900" cy="3047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ED6DE9B-4FA4-4A7A-8CF4-44AB143C81C8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572000" y="1150441"/>
            <a:ext cx="2438400" cy="3817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71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1D1F19-E760-4450-975D-DF90558377DE}"/>
              </a:ext>
            </a:extLst>
          </p:cNvPr>
          <p:cNvSpPr txBox="1"/>
          <p:nvPr/>
        </p:nvSpPr>
        <p:spPr>
          <a:xfrm>
            <a:off x="342900" y="838200"/>
            <a:ext cx="8458200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atin typeface="Bangla" pitchFamily="66" charset="0"/>
                <a:cs typeface="Bangla" pitchFamily="66" charset="0"/>
              </a:rPr>
              <a:t>রাঢ়ী</a:t>
            </a:r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[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মধ্য-পশ্চিমবঙ্গ</a:t>
            </a:r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]</a:t>
            </a:r>
          </a:p>
          <a:p>
            <a:pPr algn="ctr"/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পশ্চিম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রাঢ়ী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বীরভূম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বর্ধমান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পূর্ব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বাঁকুড়া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।</a:t>
            </a:r>
          </a:p>
          <a:p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পূর্ব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রাঢ়ী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কলকাতা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চব্বিশ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পরগণা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নদীয়া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হাওড়া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হুগলী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উত্তর-পূর্ব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মেদিনীপুর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মুর্শিদাবাদ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।</a:t>
            </a:r>
          </a:p>
          <a:p>
            <a:endParaRPr lang="en-US" sz="32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200" b="1" dirty="0" err="1">
                <a:latin typeface="Bangla" pitchFamily="66" charset="0"/>
                <a:cs typeface="Bangla" pitchFamily="66" charset="0"/>
              </a:rPr>
              <a:t>ধ্বনিতাত্ত্বিক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রূপতাত্ত্বিক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বৈশিষ্ট্য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–</a:t>
            </a:r>
          </a:p>
          <a:p>
            <a:r>
              <a:rPr lang="en-US" sz="3200" b="1" dirty="0" err="1">
                <a:latin typeface="Bangla" pitchFamily="66" charset="0"/>
                <a:cs typeface="Bangla" pitchFamily="66" charset="0"/>
              </a:rPr>
              <a:t>নিদর্শন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-- </a:t>
            </a:r>
          </a:p>
          <a:p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1504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FAF73D-EA15-4882-9597-C64B4A4AEFBC}"/>
              </a:ext>
            </a:extLst>
          </p:cNvPr>
          <p:cNvSpPr txBox="1"/>
          <p:nvPr/>
        </p:nvSpPr>
        <p:spPr>
          <a:xfrm>
            <a:off x="0" y="609600"/>
            <a:ext cx="89916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atin typeface="Bangla" pitchFamily="66" charset="0"/>
                <a:cs typeface="Bangla" pitchFamily="66" charset="0"/>
              </a:rPr>
              <a:t>বঙ্গালী</a:t>
            </a:r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[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পূর্ববঙ্গ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দক্ষিণ-পূর্ববঙ্গ</a:t>
            </a:r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]</a:t>
            </a:r>
          </a:p>
          <a:p>
            <a:pPr algn="ctr"/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pPr algn="ctr"/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200" b="1" dirty="0">
                <a:latin typeface="Bangla" pitchFamily="66" charset="0"/>
                <a:cs typeface="Bangla" pitchFamily="66" charset="0"/>
              </a:rPr>
              <a:t> 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ঢাকা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মৈমনসিংহ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ফরিদপুর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বরিশাল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খুলনা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যশোহর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,</a:t>
            </a:r>
          </a:p>
          <a:p>
            <a:r>
              <a:rPr lang="en-US" sz="3600" b="1" dirty="0">
                <a:latin typeface="Bangla" pitchFamily="66" charset="0"/>
                <a:cs typeface="Bangla" pitchFamily="66" charset="0"/>
              </a:rPr>
              <a:t> 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নোয়াখালী,চট্টগ্রাম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।</a:t>
            </a:r>
          </a:p>
          <a:p>
            <a:endParaRPr lang="en-US" sz="36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6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ধ্বনিতাত্ত্বিক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রূপতাত্ত্বিক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বৈশিষ্ট্য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 –</a:t>
            </a:r>
          </a:p>
          <a:p>
            <a:r>
              <a:rPr lang="en-US" sz="36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নিদর্শন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 -- </a:t>
            </a:r>
          </a:p>
          <a:p>
            <a:r>
              <a:rPr lang="en-US" sz="36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676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ECDAE0-8FBE-4AA3-8567-A54DB402636C}"/>
              </a:ext>
            </a:extLst>
          </p:cNvPr>
          <p:cNvSpPr txBox="1"/>
          <p:nvPr/>
        </p:nvSpPr>
        <p:spPr>
          <a:xfrm>
            <a:off x="0" y="838200"/>
            <a:ext cx="914400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atin typeface="Bangla" pitchFamily="66" charset="0"/>
                <a:cs typeface="Bangla" pitchFamily="66" charset="0"/>
              </a:rPr>
              <a:t>বরেন্দ্রী</a:t>
            </a:r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[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উত্তরবঙ্গ</a:t>
            </a:r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]</a:t>
            </a:r>
          </a:p>
          <a:p>
            <a:pPr algn="ctr"/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r>
              <a:rPr lang="en-US" sz="4400" b="1" dirty="0">
                <a:latin typeface="Bangla" pitchFamily="66" charset="0"/>
                <a:cs typeface="Bangla" pitchFamily="66" charset="0"/>
              </a:rPr>
              <a:t>  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মালদহ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দক্ষিণ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দিনাজপুর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রাজশাহী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পাবনা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।</a:t>
            </a:r>
          </a:p>
          <a:p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600" b="1" dirty="0">
                <a:latin typeface="Bangla" pitchFamily="66" charset="0"/>
                <a:cs typeface="Bangla" pitchFamily="66" charset="0"/>
              </a:rPr>
              <a:t> 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ধ্বনিতাত্ত্বিক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রূপতাত্ত্বিক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বৈশিষ্ট্য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 –</a:t>
            </a:r>
          </a:p>
          <a:p>
            <a:r>
              <a:rPr lang="en-US" sz="3600" b="1" dirty="0">
                <a:latin typeface="Bangla" pitchFamily="66" charset="0"/>
                <a:cs typeface="Bangla" pitchFamily="66" charset="0"/>
              </a:rPr>
              <a:t>  </a:t>
            </a:r>
            <a:r>
              <a:rPr lang="en-US" sz="3600" b="1" dirty="0" err="1">
                <a:latin typeface="Bangla" pitchFamily="66" charset="0"/>
                <a:cs typeface="Bangla" pitchFamily="66" charset="0"/>
              </a:rPr>
              <a:t>নিদর্শন</a:t>
            </a:r>
            <a:r>
              <a:rPr lang="en-US" sz="3600" b="1" dirty="0">
                <a:latin typeface="Bangla" pitchFamily="66" charset="0"/>
                <a:cs typeface="Bangla" pitchFamily="66" charset="0"/>
              </a:rPr>
              <a:t> -- </a:t>
            </a:r>
          </a:p>
          <a:p>
            <a:endParaRPr lang="en-US" sz="4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7328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44E98F-B696-4C4B-89F3-422F2DC862ED}"/>
              </a:ext>
            </a:extLst>
          </p:cNvPr>
          <p:cNvSpPr txBox="1"/>
          <p:nvPr/>
        </p:nvSpPr>
        <p:spPr>
          <a:xfrm>
            <a:off x="266700" y="762000"/>
            <a:ext cx="8610600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>
                <a:latin typeface="Bangla" pitchFamily="66" charset="0"/>
                <a:cs typeface="Bangla" pitchFamily="66" charset="0"/>
              </a:rPr>
              <a:t>ঝাড়খন্ডী</a:t>
            </a:r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[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দক্ষিণ-পশ্চিম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প্রান্তবঙ্গ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বিহারের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কিছু</a:t>
            </a:r>
            <a:r>
              <a:rPr lang="en-US" sz="44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latin typeface="Bangla" pitchFamily="66" charset="0"/>
                <a:cs typeface="Bangla" pitchFamily="66" charset="0"/>
              </a:rPr>
              <a:t>অংশ</a:t>
            </a:r>
            <a:r>
              <a:rPr lang="en-US" sz="4400" b="1" dirty="0">
                <a:latin typeface="Arial Rounded MT Bold" panose="020F0704030504030204" pitchFamily="34" charset="0"/>
                <a:cs typeface="Bangla" pitchFamily="66" charset="0"/>
              </a:rPr>
              <a:t>]</a:t>
            </a:r>
          </a:p>
          <a:p>
            <a:pPr algn="ctr"/>
            <a:endParaRPr lang="en-US" sz="44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মানভূম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সিংভূম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ধলভূম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দক্ষিণ-পশ্চিম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বাঁকুড়া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দক্ষিণ-পশ্চিম</a:t>
            </a:r>
            <a:endParaRPr lang="en-US" sz="32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মেদিনীপুর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।</a:t>
            </a:r>
          </a:p>
          <a:p>
            <a:endParaRPr lang="en-US" sz="3200" b="1" dirty="0">
              <a:latin typeface="Bangla" pitchFamily="66" charset="0"/>
              <a:cs typeface="Bangla" pitchFamily="66" charset="0"/>
            </a:endParaRPr>
          </a:p>
          <a:p>
            <a:endParaRPr lang="en-US" sz="3200" b="1" dirty="0">
              <a:latin typeface="Bangla" pitchFamily="66" charset="0"/>
              <a:cs typeface="Bangla" pitchFamily="66" charset="0"/>
            </a:endParaRPr>
          </a:p>
          <a:p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ধ্বনিতাত্ত্বিক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রূপতাত্ত্বিক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বৈশিষ্ট্য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–</a:t>
            </a:r>
          </a:p>
          <a:p>
            <a:r>
              <a:rPr lang="en-US" sz="3200" b="1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b="1" dirty="0" err="1">
                <a:latin typeface="Bangla" pitchFamily="66" charset="0"/>
                <a:cs typeface="Bangla" pitchFamily="66" charset="0"/>
              </a:rPr>
              <a:t>নিদর্শন</a:t>
            </a:r>
            <a:r>
              <a:rPr lang="en-US" sz="3200" b="1" dirty="0">
                <a:latin typeface="Bangla" pitchFamily="66" charset="0"/>
                <a:cs typeface="Bangla" pitchFamily="66" charset="0"/>
              </a:rPr>
              <a:t> -- </a:t>
            </a:r>
          </a:p>
          <a:p>
            <a:r>
              <a:rPr 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8075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346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Rounded MT Bold</vt:lpstr>
      <vt:lpstr>Bahnschrift Condensed</vt:lpstr>
      <vt:lpstr>Bangla</vt:lpstr>
      <vt:lpstr>Calibri</vt:lpstr>
      <vt:lpstr>Wingdings</vt:lpstr>
      <vt:lpstr>Office Theme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(সাম্মানিক )</dc:title>
  <dc:creator>Dhrubajyoti</dc:creator>
  <cp:lastModifiedBy>Dhrubajyoti</cp:lastModifiedBy>
  <cp:revision>40</cp:revision>
  <dcterms:created xsi:type="dcterms:W3CDTF">2020-09-04T14:11:29Z</dcterms:created>
  <dcterms:modified xsi:type="dcterms:W3CDTF">2020-09-06T16:04:10Z</dcterms:modified>
</cp:coreProperties>
</file>